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9" r:id="rId3"/>
    <p:sldId id="267" r:id="rId4"/>
    <p:sldId id="261" r:id="rId5"/>
    <p:sldId id="270" r:id="rId6"/>
    <p:sldId id="265" r:id="rId7"/>
    <p:sldId id="269" r:id="rId8"/>
    <p:sldId id="262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 autoAdjust="0"/>
  </p:normalViewPr>
  <p:slideViewPr>
    <p:cSldViewPr snapToGrid="0">
      <p:cViewPr varScale="1">
        <p:scale>
          <a:sx n="81" d="100"/>
          <a:sy n="81" d="100"/>
        </p:scale>
        <p:origin x="120" y="6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DA7CC-AF18-4C32-BB44-3E2D61F18F5B}" type="datetimeFigureOut">
              <a:rPr lang="pl-PL" smtClean="0"/>
              <a:pPr/>
              <a:t>20.09.2021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Konferencja WWGN 2021, 19-21 września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1BC2C-9C8A-484C-8F6C-8FE78228227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315090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2A8E4-5D32-498A-9D05-1919E70D6A81}" type="datetimeFigureOut">
              <a:rPr lang="pl-PL" smtClean="0"/>
              <a:pPr/>
              <a:t>20.09.2021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Konferencja WWGN 2021, 19-21 września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7C4D5-2FD5-45BC-B23C-84FFA9DBF80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317261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5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179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4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8108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7223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0654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5876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824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56182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13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14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6168438" y="6396853"/>
            <a:ext cx="5233853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Konferencja WWGN, Kraków, 19-21.09.2021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38200" y="6396853"/>
            <a:ext cx="2743200" cy="365125"/>
          </a:xfrm>
        </p:spPr>
        <p:txBody>
          <a:bodyPr/>
          <a:lstStyle/>
          <a:p>
            <a:r>
              <a:rPr lang="pl-PL" dirty="0" smtClean="0"/>
              <a:t>Imię nazwisko prelegenta/ki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2589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7642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38905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4442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16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65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07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866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633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976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120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132BB-66FC-4D2A-9639-A1E7B3C77FE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73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Konferencja WWGN, Kraków, 19-21.09.2021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51FC-4E75-4098-867F-CBDD559CBE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118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757382" y="1783701"/>
            <a:ext cx="10427855" cy="2387600"/>
          </a:xfrm>
        </p:spPr>
        <p:txBody>
          <a:bodyPr>
            <a:noAutofit/>
          </a:bodyPr>
          <a:lstStyle/>
          <a:p>
            <a:r>
              <a:rPr lang="pl-PL" sz="5400" b="1" dirty="0" smtClean="0"/>
              <a:t>Nauczanie </a:t>
            </a:r>
            <a:r>
              <a:rPr lang="pl-PL" sz="5400" b="1" dirty="0"/>
              <a:t>zdalne </a:t>
            </a:r>
            <a:r>
              <a:rPr lang="pl-PL" sz="5400" b="1" dirty="0" smtClean="0"/>
              <a:t/>
            </a:r>
            <a:br>
              <a:rPr lang="pl-PL" sz="5400" b="1" dirty="0" smtClean="0"/>
            </a:br>
            <a:r>
              <a:rPr lang="pl-PL" sz="5400" b="1" dirty="0" smtClean="0"/>
              <a:t>– </a:t>
            </a:r>
            <a:r>
              <a:rPr lang="pl-PL" sz="5400" b="1" dirty="0"/>
              <a:t>chwilowa konieczność czy przyszłość dydaktyki akademickiej</a:t>
            </a:r>
            <a:r>
              <a:rPr lang="pl-PL" sz="5400" b="1" dirty="0" smtClean="0"/>
              <a:t>?</a:t>
            </a:r>
            <a:endParaRPr lang="pl-PL" sz="5400" b="1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524000" y="3343420"/>
            <a:ext cx="9144000" cy="1655762"/>
          </a:xfrm>
        </p:spPr>
        <p:txBody>
          <a:bodyPr>
            <a:normAutofit/>
          </a:bodyPr>
          <a:lstStyle/>
          <a:p>
            <a:pPr fontAlgn="base"/>
            <a:r>
              <a:rPr lang="pl-PL" b="1" dirty="0"/>
              <a:t/>
            </a:r>
            <a:br>
              <a:rPr lang="pl-PL" b="1" dirty="0"/>
            </a:b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27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526471" y="1182112"/>
            <a:ext cx="11249891" cy="1655762"/>
          </a:xfrm>
        </p:spPr>
        <p:txBody>
          <a:bodyPr>
            <a:normAutofit fontScale="25000" lnSpcReduction="20000"/>
          </a:bodyPr>
          <a:lstStyle/>
          <a:p>
            <a:pPr fontAlgn="base"/>
            <a:r>
              <a:rPr lang="pl-PL" b="1" dirty="0"/>
              <a:t/>
            </a:r>
            <a:br>
              <a:rPr lang="pl-PL" b="1" dirty="0"/>
            </a:br>
            <a:endParaRPr lang="pl-PL" dirty="0"/>
          </a:p>
          <a:p>
            <a:pPr fontAlgn="base"/>
            <a:r>
              <a:rPr lang="pl-PL" sz="8000" dirty="0" smtClean="0"/>
              <a:t>Uczestniczki sesji panelowej:</a:t>
            </a:r>
          </a:p>
          <a:p>
            <a:pPr fontAlgn="base"/>
            <a:endParaRPr lang="pl-PL" sz="8000" dirty="0" smtClean="0"/>
          </a:p>
          <a:p>
            <a:pPr fontAlgn="base"/>
            <a:r>
              <a:rPr lang="pl-PL" sz="9600" dirty="0" smtClean="0"/>
              <a:t>dr </a:t>
            </a:r>
            <a:r>
              <a:rPr lang="pl-PL" sz="9600" dirty="0"/>
              <a:t>hab. inż. Małgorzata Jaworek, prof. UMK    (Uniwersytet Mikołaja Kopernika w Toruniu)</a:t>
            </a:r>
          </a:p>
          <a:p>
            <a:pPr fontAlgn="base"/>
            <a:r>
              <a:rPr lang="pl-PL" sz="9600" dirty="0"/>
              <a:t>prof. dr hab. inż. Edyta </a:t>
            </a:r>
            <a:r>
              <a:rPr lang="pl-PL" sz="9600" dirty="0" err="1"/>
              <a:t>Plebankiewicz</a:t>
            </a:r>
            <a:r>
              <a:rPr lang="pl-PL" sz="9600" dirty="0"/>
              <a:t> (Politechnika Krakowska)</a:t>
            </a:r>
          </a:p>
          <a:p>
            <a:pPr fontAlgn="base"/>
            <a:r>
              <a:rPr lang="pl-PL" sz="9600" dirty="0"/>
              <a:t>prof. dr hab. Anna Szelągowska (Szkoła Główna Handlowa w Warszawie)</a:t>
            </a:r>
          </a:p>
          <a:p>
            <a:pPr fontAlgn="base"/>
            <a:r>
              <a:rPr lang="pl-PL" sz="9600" dirty="0"/>
              <a:t>dr hab. Anna </a:t>
            </a:r>
            <a:r>
              <a:rPr lang="pl-PL" sz="9600" dirty="0" err="1"/>
              <a:t>Wojewnik</a:t>
            </a:r>
            <a:r>
              <a:rPr lang="pl-PL" sz="9600" dirty="0"/>
              <a:t>-Filipkowska, prof. UG  (Uniwersytet Gdański)</a:t>
            </a:r>
          </a:p>
          <a:p>
            <a:pPr fontAlgn="base"/>
            <a:r>
              <a:rPr lang="pl-PL" sz="9600" dirty="0"/>
              <a:t>dr hab. Magdalena </a:t>
            </a:r>
            <a:r>
              <a:rPr lang="pl-PL" sz="9600" dirty="0" err="1"/>
              <a:t>Załęczna</a:t>
            </a:r>
            <a:r>
              <a:rPr lang="pl-PL" sz="9600" dirty="0"/>
              <a:t>, prof. UŁ (Uniwersytet Łódzki</a:t>
            </a:r>
            <a:r>
              <a:rPr lang="pl-PL" sz="9600" dirty="0" smtClean="0"/>
              <a:t>)</a:t>
            </a:r>
            <a:r>
              <a:rPr lang="pl-PL" sz="9600" dirty="0"/>
              <a:t> </a:t>
            </a:r>
            <a:endParaRPr lang="pl-PL" sz="9600" dirty="0" smtClean="0"/>
          </a:p>
          <a:p>
            <a:pPr fontAlgn="base"/>
            <a:endParaRPr lang="pl-PL" sz="8000" dirty="0"/>
          </a:p>
          <a:p>
            <a:pPr fontAlgn="base"/>
            <a:endParaRPr lang="pl-PL" sz="8000" dirty="0" smtClean="0"/>
          </a:p>
          <a:p>
            <a:pPr fontAlgn="base"/>
            <a:r>
              <a:rPr lang="pl-PL" sz="8000" dirty="0" smtClean="0"/>
              <a:t>Prowadzenie</a:t>
            </a:r>
            <a:r>
              <a:rPr lang="pl-PL" sz="8000" dirty="0"/>
              <a:t>: dr Agnieszka Małkowska, dr Małgorzata Uhruska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757382" y="1783701"/>
            <a:ext cx="10427855" cy="2387600"/>
          </a:xfrm>
        </p:spPr>
        <p:txBody>
          <a:bodyPr>
            <a:noAutofit/>
          </a:bodyPr>
          <a:lstStyle/>
          <a:p>
            <a:r>
              <a:rPr lang="pl-PL" sz="5400" b="1" dirty="0" smtClean="0"/>
              <a:t>Nauczanie </a:t>
            </a:r>
            <a:r>
              <a:rPr lang="pl-PL" sz="5400" b="1" dirty="0"/>
              <a:t>zdalne </a:t>
            </a:r>
            <a:r>
              <a:rPr lang="pl-PL" sz="5400" b="1" dirty="0" smtClean="0"/>
              <a:t/>
            </a:r>
            <a:br>
              <a:rPr lang="pl-PL" sz="5400" b="1" dirty="0" smtClean="0"/>
            </a:br>
            <a:r>
              <a:rPr lang="pl-PL" sz="5400" b="1" dirty="0" smtClean="0"/>
              <a:t>– </a:t>
            </a:r>
            <a:r>
              <a:rPr lang="pl-PL" sz="5400" b="1" dirty="0"/>
              <a:t>chwilowa konieczność czy przyszłość dydaktyki akademickiej</a:t>
            </a:r>
            <a:r>
              <a:rPr lang="pl-PL" sz="5400" b="1" dirty="0" smtClean="0"/>
              <a:t>?</a:t>
            </a:r>
            <a:endParaRPr lang="pl-PL" sz="5400" b="1" dirty="0"/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>
          <a:xfrm>
            <a:off x="1524000" y="3343420"/>
            <a:ext cx="9144000" cy="1655762"/>
          </a:xfrm>
        </p:spPr>
        <p:txBody>
          <a:bodyPr>
            <a:normAutofit/>
          </a:bodyPr>
          <a:lstStyle/>
          <a:p>
            <a:pPr fontAlgn="base"/>
            <a:r>
              <a:rPr lang="pl-PL" b="1" dirty="0"/>
              <a:t/>
            </a:r>
            <a:br>
              <a:rPr lang="pl-PL" b="1" dirty="0"/>
            </a:b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9662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1946" y="1678432"/>
            <a:ext cx="8767618" cy="68607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Chciał(a)bym aby wykładowcy...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1293092" y="2447637"/>
            <a:ext cx="962851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 smtClean="0"/>
              <a:t>Byli </a:t>
            </a:r>
            <a:r>
              <a:rPr lang="pl-PL" sz="2800" dirty="0" smtClean="0"/>
              <a:t>wyrozumiali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 smtClean="0"/>
              <a:t>Lubili </a:t>
            </a:r>
            <a:r>
              <a:rPr lang="pl-PL" sz="2800" dirty="0"/>
              <a:t>swoją </a:t>
            </a:r>
            <a:r>
              <a:rPr lang="pl-PL" sz="2800" dirty="0" smtClean="0"/>
              <a:t>pracę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 smtClean="0"/>
              <a:t>Dawali więcej zadań projektowych</a:t>
            </a:r>
            <a:endParaRPr lang="pl-P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 smtClean="0"/>
              <a:t>Nie </a:t>
            </a:r>
            <a:r>
              <a:rPr lang="pl-PL" sz="2800" dirty="0"/>
              <a:t>robili zajęć z samego rana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 smtClean="0"/>
              <a:t>Mieli </a:t>
            </a:r>
            <a:r>
              <a:rPr lang="pl-PL" sz="2800" dirty="0"/>
              <a:t>ochotę eksperymentować ze stosowaniem różnych urozmaiceń zajęć zdalnych</a:t>
            </a:r>
            <a:endParaRPr lang="pl-PL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/>
              <a:t>Jak najszybciej wrócili na uczelnie i mogli nas nauczać w standardowy sposób na uczelni :)</a:t>
            </a:r>
          </a:p>
        </p:txBody>
      </p:sp>
    </p:spTree>
    <p:extLst>
      <p:ext uri="{BB962C8B-B14F-4D97-AF65-F5344CB8AC3E}">
        <p14:creationId xmlns:p14="http://schemas.microsoft.com/office/powerpoint/2010/main" val="2529819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7982" y="2406362"/>
            <a:ext cx="10515600" cy="1325563"/>
          </a:xfrm>
        </p:spPr>
        <p:txBody>
          <a:bodyPr>
            <a:normAutofit/>
          </a:bodyPr>
          <a:lstStyle/>
          <a:p>
            <a:r>
              <a:rPr lang="pl-PL" sz="5400" b="1" dirty="0" smtClean="0"/>
              <a:t>Dziękujemy za dyskusję</a:t>
            </a:r>
            <a:endParaRPr lang="pl-PL" sz="5400" b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Konferencja WWGN, Kraków, 19-21.09.2021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8933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56</Words>
  <Application>Microsoft Office PowerPoint</Application>
  <PresentationFormat>Panoramiczny</PresentationFormat>
  <Paragraphs>24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Projekt niestandardowy</vt:lpstr>
      <vt:lpstr>Prezentacja programu PowerPoint</vt:lpstr>
      <vt:lpstr>Nauczanie zdalne  – chwilowa konieczność czy przyszłość dydaktyki akademickiej?</vt:lpstr>
      <vt:lpstr>Prezentacja programu PowerPoint</vt:lpstr>
      <vt:lpstr>Nauczanie zdalne  – chwilowa konieczność czy przyszłość dydaktyki akademickiej?</vt:lpstr>
      <vt:lpstr>Chciał(a)bym aby wykładowcy... </vt:lpstr>
      <vt:lpstr>Dziękujemy za dyskusję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UEK</cp:lastModifiedBy>
  <cp:revision>25</cp:revision>
  <cp:lastPrinted>2021-09-20T09:27:01Z</cp:lastPrinted>
  <dcterms:created xsi:type="dcterms:W3CDTF">2021-09-09T08:32:53Z</dcterms:created>
  <dcterms:modified xsi:type="dcterms:W3CDTF">2021-09-20T09:56:23Z</dcterms:modified>
</cp:coreProperties>
</file>